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2"/>
    <p:sldId id="263" r:id="rId3"/>
    <p:sldId id="266" r:id="rId4"/>
    <p:sldId id="264" r:id="rId5"/>
    <p:sldId id="265" r:id="rId6"/>
    <p:sldId id="268" r:id="rId7"/>
    <p:sldId id="267" r:id="rId8"/>
  </p:sldIdLst>
  <p:sldSz cx="18288000" cy="10287000"/>
  <p:notesSz cx="6858000" cy="9144000"/>
  <p:embeddedFontLst>
    <p:embeddedFont>
      <p:font typeface="Daydream" charset="0"/>
      <p:regular r:id="rId9"/>
    </p:embeddedFont>
    <p:embeddedFont>
      <p:font typeface="Poppins" panose="00000500000000000000" pitchFamily="2" charset="0"/>
      <p:regular r:id="rId10"/>
      <p:bold r:id="rId11"/>
      <p:italic r:id="rId12"/>
      <p:boldItalic r:id="rId13"/>
    </p:embeddedFont>
    <p:embeddedFont>
      <p:font typeface="Poppins Bold" panose="00000800000000000000" charset="0"/>
      <p:regular r:id="rId14"/>
    </p:embeddedFont>
    <p:embeddedFont>
      <p:font typeface="Themysion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8" d="100"/>
          <a:sy n="38" d="100"/>
        </p:scale>
        <p:origin x="102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4530B4C-63FC-3EAE-4699-BDEA6005C799}"/>
              </a:ext>
            </a:extLst>
          </p:cNvPr>
          <p:cNvSpPr txBox="1"/>
          <p:nvPr/>
        </p:nvSpPr>
        <p:spPr>
          <a:xfrm>
            <a:off x="4572000" y="496306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6723D8-087F-FAA6-7B32-0EA3C4120AAA}"/>
              </a:ext>
            </a:extLst>
          </p:cNvPr>
          <p:cNvSpPr txBox="1"/>
          <p:nvPr/>
        </p:nvSpPr>
        <p:spPr>
          <a:xfrm>
            <a:off x="4572000" y="496306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F748D2-FF1B-EF3F-BC72-BB61C2C52101}"/>
              </a:ext>
            </a:extLst>
          </p:cNvPr>
          <p:cNvSpPr txBox="1"/>
          <p:nvPr/>
        </p:nvSpPr>
        <p:spPr>
          <a:xfrm>
            <a:off x="4572000" y="496306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FD90A693-5DD7-AF1A-6D7C-CA4082572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20377360-E0C9-8FC7-3031-A86E58872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1DDFF36-568D-F1B1-9089-451C2391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-38100"/>
            <a:ext cx="18288001" cy="10334624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7F70487-B2D9-D06B-928A-D4D7EA3282E4}"/>
              </a:ext>
            </a:extLst>
          </p:cNvPr>
          <p:cNvSpPr/>
          <p:nvPr/>
        </p:nvSpPr>
        <p:spPr>
          <a:xfrm>
            <a:off x="218768" y="180975"/>
            <a:ext cx="2430200" cy="2430200"/>
          </a:xfrm>
          <a:custGeom>
            <a:avLst/>
            <a:gdLst/>
            <a:ahLst/>
            <a:cxnLst/>
            <a:rect l="l" t="t" r="r" b="b"/>
            <a:pathLst>
              <a:path w="2430200" h="2430200">
                <a:moveTo>
                  <a:pt x="0" y="0"/>
                </a:moveTo>
                <a:lnTo>
                  <a:pt x="2430200" y="0"/>
                </a:lnTo>
                <a:lnTo>
                  <a:pt x="2430200" y="2430200"/>
                </a:lnTo>
                <a:lnTo>
                  <a:pt x="0" y="2430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4">
            <a:extLst>
              <a:ext uri="{FF2B5EF4-FFF2-40B4-BE49-F238E27FC236}">
                <a16:creationId xmlns:a16="http://schemas.microsoft.com/office/drawing/2014/main" id="{73F6840F-777D-CA8D-C663-471629015AC1}"/>
              </a:ext>
            </a:extLst>
          </p:cNvPr>
          <p:cNvSpPr/>
          <p:nvPr/>
        </p:nvSpPr>
        <p:spPr>
          <a:xfrm>
            <a:off x="15540717" y="9525"/>
            <a:ext cx="2601650" cy="2601650"/>
          </a:xfrm>
          <a:custGeom>
            <a:avLst/>
            <a:gdLst/>
            <a:ahLst/>
            <a:cxnLst/>
            <a:rect l="l" t="t" r="r" b="b"/>
            <a:pathLst>
              <a:path w="2601650" h="2601650">
                <a:moveTo>
                  <a:pt x="0" y="0"/>
                </a:moveTo>
                <a:lnTo>
                  <a:pt x="2601651" y="0"/>
                </a:lnTo>
                <a:lnTo>
                  <a:pt x="2601651" y="2601650"/>
                </a:lnTo>
                <a:lnTo>
                  <a:pt x="0" y="26016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EADBD1A4-0E08-D625-B44D-1B10DB866DF1}"/>
              </a:ext>
            </a:extLst>
          </p:cNvPr>
          <p:cNvSpPr txBox="1"/>
          <p:nvPr/>
        </p:nvSpPr>
        <p:spPr>
          <a:xfrm>
            <a:off x="2286000" y="-952500"/>
            <a:ext cx="15043944" cy="5544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22"/>
              </a:lnSpc>
            </a:pPr>
            <a:endParaRPr dirty="0"/>
          </a:p>
          <a:p>
            <a:pPr algn="ctr">
              <a:lnSpc>
                <a:spcPts val="10822"/>
              </a:lnSpc>
            </a:pPr>
            <a:r>
              <a:rPr lang="en-US" sz="10114" dirty="0">
                <a:solidFill>
                  <a:srgbClr val="FFFFFF"/>
                </a:solidFill>
                <a:latin typeface="Daydream"/>
                <a:ea typeface="Daydream"/>
                <a:cs typeface="Daydream"/>
                <a:sym typeface="Daydream"/>
              </a:rPr>
              <a:t>VINYA 2024</a:t>
            </a:r>
          </a:p>
          <a:p>
            <a:pPr algn="ctr">
              <a:lnSpc>
                <a:spcPts val="10822"/>
              </a:lnSpc>
            </a:pPr>
            <a:endParaRPr lang="en-US" sz="10114" dirty="0">
              <a:solidFill>
                <a:srgbClr val="FFFFFF"/>
              </a:solidFill>
              <a:latin typeface="Daydream"/>
              <a:ea typeface="Daydream"/>
              <a:cs typeface="Daydream"/>
              <a:sym typeface="Daydream"/>
            </a:endParaRPr>
          </a:p>
          <a:p>
            <a:pPr algn="ctr">
              <a:lnSpc>
                <a:spcPts val="10822"/>
              </a:lnSpc>
            </a:pPr>
            <a:endParaRPr lang="en-US" sz="10114" dirty="0">
              <a:solidFill>
                <a:srgbClr val="FFFFFF"/>
              </a:solidFill>
              <a:latin typeface="Daydream"/>
              <a:ea typeface="Daydream"/>
              <a:cs typeface="Daydream"/>
              <a:sym typeface="Daydream"/>
            </a:endParaRP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B4019BFC-2F60-272F-46B6-289A061C0AE3}"/>
              </a:ext>
            </a:extLst>
          </p:cNvPr>
          <p:cNvSpPr txBox="1"/>
          <p:nvPr/>
        </p:nvSpPr>
        <p:spPr>
          <a:xfrm>
            <a:off x="2140884" y="351457"/>
            <a:ext cx="8147166" cy="2894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16"/>
              </a:lnSpc>
            </a:pPr>
            <a:r>
              <a:rPr lang="en-US" sz="10482" dirty="0">
                <a:solidFill>
                  <a:srgbClr val="FFFFFF"/>
                </a:solidFill>
                <a:latin typeface="Daydream"/>
                <a:ea typeface="Daydream"/>
                <a:cs typeface="Daydream"/>
                <a:sym typeface="Daydream"/>
              </a:rPr>
              <a:t> अ</a:t>
            </a:r>
          </a:p>
          <a:p>
            <a:pPr algn="ctr">
              <a:lnSpc>
                <a:spcPts val="11216"/>
              </a:lnSpc>
            </a:pPr>
            <a:endParaRPr lang="en-US" sz="10482" dirty="0">
              <a:solidFill>
                <a:srgbClr val="FFFFFF"/>
              </a:solidFill>
              <a:latin typeface="Daydream"/>
              <a:ea typeface="Daydream"/>
              <a:cs typeface="Daydream"/>
              <a:sym typeface="Daydream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5FB91E-BE8D-EFAF-D4D8-3AC2041B4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4156" y="1562100"/>
            <a:ext cx="8735644" cy="429637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C4CEF881-8E0E-214F-427B-E69F0535FE15}"/>
              </a:ext>
            </a:extLst>
          </p:cNvPr>
          <p:cNvSpPr txBox="1"/>
          <p:nvPr/>
        </p:nvSpPr>
        <p:spPr>
          <a:xfrm>
            <a:off x="12026804" y="8435592"/>
            <a:ext cx="7047271" cy="1712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34"/>
              </a:lnSpc>
            </a:pPr>
            <a:r>
              <a:rPr lang="en-US" sz="6200" dirty="0">
                <a:solidFill>
                  <a:srgbClr val="FFFFFF"/>
                </a:solidFill>
                <a:latin typeface="Themysion"/>
                <a:ea typeface="Themysion"/>
                <a:cs typeface="Themysion"/>
                <a:sym typeface="Themysion"/>
              </a:rPr>
              <a:t>Made By : </a:t>
            </a:r>
          </a:p>
          <a:p>
            <a:pPr algn="l">
              <a:lnSpc>
                <a:spcPts val="6634"/>
              </a:lnSpc>
            </a:pPr>
            <a:r>
              <a:rPr lang="en-US" sz="6200" dirty="0">
                <a:solidFill>
                  <a:srgbClr val="FFFFFF"/>
                </a:solidFill>
                <a:latin typeface="Themysion"/>
                <a:ea typeface="Themysion"/>
                <a:cs typeface="Themysion"/>
                <a:sym typeface="Themysion"/>
              </a:rPr>
              <a:t>College Name :</a:t>
            </a:r>
          </a:p>
        </p:txBody>
      </p:sp>
    </p:spTree>
    <p:extLst>
      <p:ext uri="{BB962C8B-B14F-4D97-AF65-F5344CB8AC3E}">
        <p14:creationId xmlns:p14="http://schemas.microsoft.com/office/powerpoint/2010/main" val="241703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1C40E8-A9CC-D468-91E3-7B9D480B3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857"/>
            <a:ext cx="18314891" cy="10334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85B23E-EE9C-DB8C-9721-AE8D8E46C0DB}"/>
              </a:ext>
            </a:extLst>
          </p:cNvPr>
          <p:cNvSpPr txBox="1"/>
          <p:nvPr/>
        </p:nvSpPr>
        <p:spPr>
          <a:xfrm>
            <a:off x="4487334" y="4446601"/>
            <a:ext cx="9313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846DDBB-EC93-255B-88CB-C04AA5BF7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12BECE-A3C2-862E-E9F2-1B630290D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684" y="1566176"/>
            <a:ext cx="8878539" cy="8716591"/>
          </a:xfrm>
          <a:prstGeom prst="rect">
            <a:avLst/>
          </a:prstGeom>
        </p:spPr>
      </p:pic>
      <p:sp>
        <p:nvSpPr>
          <p:cNvPr id="13" name="TextBox 7">
            <a:extLst>
              <a:ext uri="{FF2B5EF4-FFF2-40B4-BE49-F238E27FC236}">
                <a16:creationId xmlns:a16="http://schemas.microsoft.com/office/drawing/2014/main" id="{B0187368-504A-C05F-32BD-597DFF2494AC}"/>
              </a:ext>
            </a:extLst>
          </p:cNvPr>
          <p:cNvSpPr txBox="1"/>
          <p:nvPr/>
        </p:nvSpPr>
        <p:spPr>
          <a:xfrm>
            <a:off x="627203" y="1317075"/>
            <a:ext cx="7655860" cy="119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60"/>
              </a:lnSpc>
            </a:pPr>
            <a:r>
              <a:rPr lang="en-US" sz="80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09D89F62-575C-FFD5-AECA-93CA8D020CBA}"/>
              </a:ext>
            </a:extLst>
          </p:cNvPr>
          <p:cNvSpPr txBox="1"/>
          <p:nvPr/>
        </p:nvSpPr>
        <p:spPr>
          <a:xfrm>
            <a:off x="761999" y="2642710"/>
            <a:ext cx="8716685" cy="3484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179"/>
              </a:lnSpc>
            </a:pPr>
            <a:r>
              <a:rPr lang="en-US" sz="53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(Summarize the key aspects of your Title here.</a:t>
            </a:r>
            <a:r>
              <a:rPr lang="en-US" sz="66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9205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290652-D4F0-A7D7-A85C-919BE20F3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857"/>
            <a:ext cx="18314891" cy="10334624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007D7497-DBB7-F74B-703C-093B6C4A9CDD}"/>
              </a:ext>
            </a:extLst>
          </p:cNvPr>
          <p:cNvSpPr txBox="1"/>
          <p:nvPr/>
        </p:nvSpPr>
        <p:spPr>
          <a:xfrm>
            <a:off x="627203" y="945968"/>
            <a:ext cx="12154118" cy="119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60"/>
              </a:lnSpc>
            </a:pPr>
            <a:r>
              <a:rPr lang="en-US" sz="8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BRIEF ABOUT THE TITLE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15253F5C-F2AE-83B8-2F38-7A4D685550B9}"/>
              </a:ext>
            </a:extLst>
          </p:cNvPr>
          <p:cNvSpPr txBox="1"/>
          <p:nvPr/>
        </p:nvSpPr>
        <p:spPr>
          <a:xfrm>
            <a:off x="627203" y="2609586"/>
            <a:ext cx="15583118" cy="554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60"/>
              </a:lnSpc>
            </a:pPr>
            <a:r>
              <a:rPr lang="en-US" sz="8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(Provide a detailed explanation of your Title, You can also include diagrams, Pictures, Videos)</a:t>
            </a:r>
          </a:p>
          <a:p>
            <a:pPr algn="l">
              <a:lnSpc>
                <a:spcPts val="8560"/>
              </a:lnSpc>
            </a:pPr>
            <a:endParaRPr lang="en-US" sz="8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3613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CA9B4E-C12C-CB0D-D76B-8D052FB5D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857"/>
            <a:ext cx="18314891" cy="10334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FB555F-6982-E1D8-487C-A6C59A06F377}"/>
              </a:ext>
            </a:extLst>
          </p:cNvPr>
          <p:cNvSpPr txBox="1"/>
          <p:nvPr/>
        </p:nvSpPr>
        <p:spPr>
          <a:xfrm>
            <a:off x="609600" y="1028700"/>
            <a:ext cx="6934200" cy="846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6489"/>
              </a:lnSpc>
              <a:spcBef>
                <a:spcPct val="0"/>
              </a:spcBef>
            </a:pPr>
            <a:r>
              <a:rPr lang="en-US" sz="3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Implementation and Impact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DB4556E8-6B1C-C73E-E505-56E63D87883B}"/>
              </a:ext>
            </a:extLst>
          </p:cNvPr>
          <p:cNvSpPr txBox="1"/>
          <p:nvPr/>
        </p:nvSpPr>
        <p:spPr>
          <a:xfrm>
            <a:off x="861866" y="2374800"/>
            <a:ext cx="15275189" cy="81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54"/>
              </a:lnSpc>
              <a:spcBef>
                <a:spcPct val="0"/>
              </a:spcBef>
            </a:pPr>
            <a:r>
              <a:rPr lang="en-US" sz="453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(Write about Real-world Applications and Impacts)</a:t>
            </a:r>
          </a:p>
        </p:txBody>
      </p:sp>
    </p:spTree>
    <p:extLst>
      <p:ext uri="{BB962C8B-B14F-4D97-AF65-F5344CB8AC3E}">
        <p14:creationId xmlns:p14="http://schemas.microsoft.com/office/powerpoint/2010/main" val="1443965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C31190-C132-7A24-9F6E-30142D016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857"/>
            <a:ext cx="18314891" cy="10334624"/>
          </a:xfrm>
          <a:prstGeom prst="rect">
            <a:avLst/>
          </a:prstGeom>
        </p:spPr>
      </p:pic>
      <p:sp>
        <p:nvSpPr>
          <p:cNvPr id="4" name="TextBox 2">
            <a:extLst>
              <a:ext uri="{FF2B5EF4-FFF2-40B4-BE49-F238E27FC236}">
                <a16:creationId xmlns:a16="http://schemas.microsoft.com/office/drawing/2014/main" id="{B75367E5-2A7C-144F-4CF0-5BCAD9B47E0C}"/>
              </a:ext>
            </a:extLst>
          </p:cNvPr>
          <p:cNvSpPr txBox="1"/>
          <p:nvPr/>
        </p:nvSpPr>
        <p:spPr>
          <a:xfrm>
            <a:off x="700548" y="923925"/>
            <a:ext cx="16026524" cy="250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26"/>
              </a:lnSpc>
              <a:spcBef>
                <a:spcPct val="0"/>
              </a:spcBef>
            </a:pPr>
            <a:r>
              <a:rPr lang="en-US" sz="351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(Suggest any innovative idea that you can think of using this technology. Describe your idea in detail, covering its implementation, real-world impact, and how it can benefit or transform industries or society.)</a:t>
            </a:r>
          </a:p>
        </p:txBody>
      </p:sp>
    </p:spTree>
    <p:extLst>
      <p:ext uri="{BB962C8B-B14F-4D97-AF65-F5344CB8AC3E}">
        <p14:creationId xmlns:p14="http://schemas.microsoft.com/office/powerpoint/2010/main" val="3747502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D70E89-8E5B-5A38-3BDF-2CEC7AC7B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891" y="-17991"/>
            <a:ext cx="18314891" cy="10334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13C6A0-5F1B-DC18-B1D7-A55627CA87C3}"/>
              </a:ext>
            </a:extLst>
          </p:cNvPr>
          <p:cNvSpPr txBox="1"/>
          <p:nvPr/>
        </p:nvSpPr>
        <p:spPr>
          <a:xfrm>
            <a:off x="304800" y="1028700"/>
            <a:ext cx="11049000" cy="779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926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(Research and Analysis)</a:t>
            </a:r>
          </a:p>
        </p:txBody>
      </p:sp>
    </p:spTree>
    <p:extLst>
      <p:ext uri="{BB962C8B-B14F-4D97-AF65-F5344CB8AC3E}">
        <p14:creationId xmlns:p14="http://schemas.microsoft.com/office/powerpoint/2010/main" val="439467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C17E67-ED20-8946-C3DD-DDBF60927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" y="0"/>
            <a:ext cx="18284514" cy="10287000"/>
          </a:xfrm>
          <a:prstGeom prst="rect">
            <a:avLst/>
          </a:prstGeom>
        </p:spPr>
      </p:pic>
      <p:sp>
        <p:nvSpPr>
          <p:cNvPr id="4" name="Freeform 2">
            <a:extLst>
              <a:ext uri="{FF2B5EF4-FFF2-40B4-BE49-F238E27FC236}">
                <a16:creationId xmlns:a16="http://schemas.microsoft.com/office/drawing/2014/main" id="{4998F9EC-6435-A713-8430-7B8256F9DD16}"/>
              </a:ext>
            </a:extLst>
          </p:cNvPr>
          <p:cNvSpPr/>
          <p:nvPr/>
        </p:nvSpPr>
        <p:spPr>
          <a:xfrm rot="20744420">
            <a:off x="8229714" y="4018309"/>
            <a:ext cx="10428119" cy="3780193"/>
          </a:xfrm>
          <a:custGeom>
            <a:avLst/>
            <a:gdLst/>
            <a:ahLst/>
            <a:cxnLst/>
            <a:rect l="l" t="t" r="r" b="b"/>
            <a:pathLst>
              <a:path w="10428119" h="3780193">
                <a:moveTo>
                  <a:pt x="0" y="0"/>
                </a:moveTo>
                <a:lnTo>
                  <a:pt x="10428119" y="0"/>
                </a:lnTo>
                <a:lnTo>
                  <a:pt x="10428119" y="3780193"/>
                </a:lnTo>
                <a:lnTo>
                  <a:pt x="0" y="37801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C1C3215-5877-86FF-13DB-370BB5F12612}"/>
              </a:ext>
            </a:extLst>
          </p:cNvPr>
          <p:cNvSpPr/>
          <p:nvPr/>
        </p:nvSpPr>
        <p:spPr>
          <a:xfrm flipH="1">
            <a:off x="12898741" y="6966124"/>
            <a:ext cx="5644451" cy="1395719"/>
          </a:xfrm>
          <a:custGeom>
            <a:avLst/>
            <a:gdLst/>
            <a:ahLst/>
            <a:cxnLst/>
            <a:rect l="l" t="t" r="r" b="b"/>
            <a:pathLst>
              <a:path w="5644451" h="1395719">
                <a:moveTo>
                  <a:pt x="5644452" y="0"/>
                </a:moveTo>
                <a:lnTo>
                  <a:pt x="0" y="0"/>
                </a:lnTo>
                <a:lnTo>
                  <a:pt x="0" y="1395719"/>
                </a:lnTo>
                <a:lnTo>
                  <a:pt x="5644452" y="1395719"/>
                </a:lnTo>
                <a:lnTo>
                  <a:pt x="564445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0877EC14-11BB-7897-283F-8186A82E5095}"/>
              </a:ext>
            </a:extLst>
          </p:cNvPr>
          <p:cNvSpPr txBox="1"/>
          <p:nvPr/>
        </p:nvSpPr>
        <p:spPr>
          <a:xfrm>
            <a:off x="1488140" y="2792233"/>
            <a:ext cx="9862709" cy="171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36"/>
              </a:lnSpc>
            </a:pPr>
            <a:r>
              <a:rPr lang="en-US" sz="1152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05E8A3A2-AB6A-6B18-3894-B52106B5E619}"/>
              </a:ext>
            </a:extLst>
          </p:cNvPr>
          <p:cNvSpPr/>
          <p:nvPr/>
        </p:nvSpPr>
        <p:spPr>
          <a:xfrm flipH="1">
            <a:off x="13203541" y="7270924"/>
            <a:ext cx="5644451" cy="1395719"/>
          </a:xfrm>
          <a:custGeom>
            <a:avLst/>
            <a:gdLst/>
            <a:ahLst/>
            <a:cxnLst/>
            <a:rect l="l" t="t" r="r" b="b"/>
            <a:pathLst>
              <a:path w="5644451" h="1395719">
                <a:moveTo>
                  <a:pt x="5644452" y="0"/>
                </a:moveTo>
                <a:lnTo>
                  <a:pt x="0" y="0"/>
                </a:lnTo>
                <a:lnTo>
                  <a:pt x="0" y="1395719"/>
                </a:lnTo>
                <a:lnTo>
                  <a:pt x="5644452" y="1395719"/>
                </a:lnTo>
                <a:lnTo>
                  <a:pt x="564445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3B30AD90-57CC-1EFF-6170-CBB9ED972033}"/>
              </a:ext>
            </a:extLst>
          </p:cNvPr>
          <p:cNvSpPr txBox="1"/>
          <p:nvPr/>
        </p:nvSpPr>
        <p:spPr>
          <a:xfrm>
            <a:off x="1488140" y="4382751"/>
            <a:ext cx="7509483" cy="47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0"/>
              </a:lnSpc>
            </a:pPr>
            <a:r>
              <a:rPr lang="en-US" sz="2300" spc="131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552639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103</Words>
  <Application>Microsoft Office PowerPoint</Application>
  <PresentationFormat>Custom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Daydream</vt:lpstr>
      <vt:lpstr>Poppins Bold</vt:lpstr>
      <vt:lpstr>Arial</vt:lpstr>
      <vt:lpstr>Poppins</vt:lpstr>
      <vt:lpstr>Calibri</vt:lpstr>
      <vt:lpstr>Themysion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Artificial Intelligence Presentation</dc:title>
  <cp:lastModifiedBy>Yukti Singh</cp:lastModifiedBy>
  <cp:revision>5</cp:revision>
  <dcterms:created xsi:type="dcterms:W3CDTF">2006-08-16T00:00:00Z</dcterms:created>
  <dcterms:modified xsi:type="dcterms:W3CDTF">2024-10-08T10:06:22Z</dcterms:modified>
  <dc:identifier>DAGSr4FRB24</dc:identifier>
</cp:coreProperties>
</file>

<file path=docProps/thumbnail.jpeg>
</file>